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8540413" cy="26208038"/>
  <p:notesSz cx="6735763" cy="9866313"/>
  <p:defaultTextStyle>
    <a:defPPr>
      <a:defRPr lang="en-US"/>
    </a:defPPr>
    <a:lvl1pPr marL="0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1pPr>
    <a:lvl2pPr marL="1220305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2pPr>
    <a:lvl3pPr marL="2440613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3pPr>
    <a:lvl4pPr marL="3660918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4pPr>
    <a:lvl5pPr marL="4881223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5pPr>
    <a:lvl6pPr marL="6101531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6pPr>
    <a:lvl7pPr marL="7321837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7pPr>
    <a:lvl8pPr marL="8542142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8pPr>
    <a:lvl9pPr marL="9762450" algn="l" defTabSz="1220305" rtl="0" eaLnBrk="1" latinLnBrk="0" hangingPunct="1">
      <a:defRPr sz="48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4" userDrawn="1">
          <p15:clr>
            <a:srgbClr val="A4A3A4"/>
          </p15:clr>
        </p15:guide>
        <p15:guide id="2" pos="5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00"/>
    <a:srgbClr val="19513A"/>
    <a:srgbClr val="06C755"/>
    <a:srgbClr val="0000FF"/>
    <a:srgbClr val="FF9900"/>
    <a:srgbClr val="00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2688" y="91"/>
      </p:cViewPr>
      <p:guideLst>
        <p:guide orient="horz" pos="8254"/>
        <p:guide pos="5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531" y="4289141"/>
            <a:ext cx="15759351" cy="9124280"/>
          </a:xfrm>
        </p:spPr>
        <p:txBody>
          <a:bodyPr anchor="b"/>
          <a:lstStyle>
            <a:lvl1pPr algn="ctr"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552" y="13765288"/>
            <a:ext cx="13905310" cy="6327541"/>
          </a:xfrm>
        </p:spPr>
        <p:txBody>
          <a:bodyPr/>
          <a:lstStyle>
            <a:lvl1pPr marL="0" indent="0" algn="ctr">
              <a:buNone/>
              <a:defRPr sz="4866"/>
            </a:lvl1pPr>
            <a:lvl2pPr marL="927019" indent="0" algn="ctr">
              <a:buNone/>
              <a:defRPr sz="4055"/>
            </a:lvl2pPr>
            <a:lvl3pPr marL="1854037" indent="0" algn="ctr">
              <a:buNone/>
              <a:defRPr sz="3650"/>
            </a:lvl3pPr>
            <a:lvl4pPr marL="2781056" indent="0" algn="ctr">
              <a:buNone/>
              <a:defRPr sz="3244"/>
            </a:lvl4pPr>
            <a:lvl5pPr marL="3708075" indent="0" algn="ctr">
              <a:buNone/>
              <a:defRPr sz="3244"/>
            </a:lvl5pPr>
            <a:lvl6pPr marL="4635094" indent="0" algn="ctr">
              <a:buNone/>
              <a:defRPr sz="3244"/>
            </a:lvl6pPr>
            <a:lvl7pPr marL="5562112" indent="0" algn="ctr">
              <a:buNone/>
              <a:defRPr sz="3244"/>
            </a:lvl7pPr>
            <a:lvl8pPr marL="6489131" indent="0" algn="ctr">
              <a:buNone/>
              <a:defRPr sz="3244"/>
            </a:lvl8pPr>
            <a:lvl9pPr marL="7416150" indent="0" algn="ctr">
              <a:buNone/>
              <a:defRPr sz="32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46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75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7984" y="1395335"/>
            <a:ext cx="3997777" cy="222101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655" y="1395335"/>
            <a:ext cx="11761574" cy="222101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98" y="6533817"/>
            <a:ext cx="15991106" cy="10901814"/>
          </a:xfrm>
        </p:spPr>
        <p:txBody>
          <a:bodyPr anchor="b"/>
          <a:lstStyle>
            <a:lvl1pPr>
              <a:defRPr sz="121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998" y="17538767"/>
            <a:ext cx="15991106" cy="5733006"/>
          </a:xfrm>
        </p:spPr>
        <p:txBody>
          <a:bodyPr/>
          <a:lstStyle>
            <a:lvl1pPr marL="0" indent="0">
              <a:buNone/>
              <a:defRPr sz="4866">
                <a:solidFill>
                  <a:schemeClr val="tx1"/>
                </a:solidFill>
              </a:defRPr>
            </a:lvl1pPr>
            <a:lvl2pPr marL="927019" indent="0">
              <a:buNone/>
              <a:defRPr sz="4055">
                <a:solidFill>
                  <a:schemeClr val="tx1">
                    <a:tint val="75000"/>
                  </a:schemeClr>
                </a:solidFill>
              </a:defRPr>
            </a:lvl2pPr>
            <a:lvl3pPr marL="1854037" indent="0">
              <a:buNone/>
              <a:defRPr sz="3650">
                <a:solidFill>
                  <a:schemeClr val="tx1">
                    <a:tint val="75000"/>
                  </a:schemeClr>
                </a:solidFill>
              </a:defRPr>
            </a:lvl3pPr>
            <a:lvl4pPr marL="2781056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4pPr>
            <a:lvl5pPr marL="3708075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5pPr>
            <a:lvl6pPr marL="4635094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6pPr>
            <a:lvl7pPr marL="5562112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7pPr>
            <a:lvl8pPr marL="6489131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8pPr>
            <a:lvl9pPr marL="7416150" indent="0">
              <a:buNone/>
              <a:defRPr sz="3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25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653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084" y="6976677"/>
            <a:ext cx="7879676" cy="16628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1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395341"/>
            <a:ext cx="15991106" cy="5065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70" y="6424611"/>
            <a:ext cx="7843463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070" y="9573214"/>
            <a:ext cx="7843463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86085" y="6424611"/>
            <a:ext cx="7882090" cy="3148603"/>
          </a:xfrm>
        </p:spPr>
        <p:txBody>
          <a:bodyPr anchor="b"/>
          <a:lstStyle>
            <a:lvl1pPr marL="0" indent="0">
              <a:buNone/>
              <a:defRPr sz="4866" b="1"/>
            </a:lvl1pPr>
            <a:lvl2pPr marL="927019" indent="0">
              <a:buNone/>
              <a:defRPr sz="4055" b="1"/>
            </a:lvl2pPr>
            <a:lvl3pPr marL="1854037" indent="0">
              <a:buNone/>
              <a:defRPr sz="3650" b="1"/>
            </a:lvl3pPr>
            <a:lvl4pPr marL="2781056" indent="0">
              <a:buNone/>
              <a:defRPr sz="3244" b="1"/>
            </a:lvl4pPr>
            <a:lvl5pPr marL="3708075" indent="0">
              <a:buNone/>
              <a:defRPr sz="3244" b="1"/>
            </a:lvl5pPr>
            <a:lvl6pPr marL="4635094" indent="0">
              <a:buNone/>
              <a:defRPr sz="3244" b="1"/>
            </a:lvl6pPr>
            <a:lvl7pPr marL="5562112" indent="0">
              <a:buNone/>
              <a:defRPr sz="3244" b="1"/>
            </a:lvl7pPr>
            <a:lvl8pPr marL="6489131" indent="0">
              <a:buNone/>
              <a:defRPr sz="3244" b="1"/>
            </a:lvl8pPr>
            <a:lvl9pPr marL="7416150" indent="0">
              <a:buNone/>
              <a:defRPr sz="32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6085" y="9573214"/>
            <a:ext cx="7882090" cy="14080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25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9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090" y="3773478"/>
            <a:ext cx="9386084" cy="18624694"/>
          </a:xfrm>
        </p:spPr>
        <p:txBody>
          <a:bodyPr/>
          <a:lstStyle>
            <a:lvl1pPr>
              <a:defRPr sz="6488"/>
            </a:lvl1pPr>
            <a:lvl2pPr>
              <a:defRPr sz="5677"/>
            </a:lvl2pPr>
            <a:lvl3pPr>
              <a:defRPr sz="4866"/>
            </a:lvl3pPr>
            <a:lvl4pPr>
              <a:defRPr sz="4055"/>
            </a:lvl4pPr>
            <a:lvl5pPr>
              <a:defRPr sz="4055"/>
            </a:lvl5pPr>
            <a:lvl6pPr>
              <a:defRPr sz="4055"/>
            </a:lvl6pPr>
            <a:lvl7pPr>
              <a:defRPr sz="4055"/>
            </a:lvl7pPr>
            <a:lvl8pPr>
              <a:defRPr sz="4055"/>
            </a:lvl8pPr>
            <a:lvl9pPr>
              <a:defRPr sz="40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8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68" y="1747202"/>
            <a:ext cx="5979766" cy="6115209"/>
          </a:xfrm>
        </p:spPr>
        <p:txBody>
          <a:bodyPr anchor="b"/>
          <a:lstStyle>
            <a:lvl1pPr>
              <a:defRPr sz="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2090" y="3773478"/>
            <a:ext cx="9386084" cy="18624694"/>
          </a:xfrm>
        </p:spPr>
        <p:txBody>
          <a:bodyPr anchor="t"/>
          <a:lstStyle>
            <a:lvl1pPr marL="0" indent="0">
              <a:buNone/>
              <a:defRPr sz="6488"/>
            </a:lvl1pPr>
            <a:lvl2pPr marL="927019" indent="0">
              <a:buNone/>
              <a:defRPr sz="5677"/>
            </a:lvl2pPr>
            <a:lvl3pPr marL="1854037" indent="0">
              <a:buNone/>
              <a:defRPr sz="4866"/>
            </a:lvl3pPr>
            <a:lvl4pPr marL="2781056" indent="0">
              <a:buNone/>
              <a:defRPr sz="4055"/>
            </a:lvl4pPr>
            <a:lvl5pPr marL="3708075" indent="0">
              <a:buNone/>
              <a:defRPr sz="4055"/>
            </a:lvl5pPr>
            <a:lvl6pPr marL="4635094" indent="0">
              <a:buNone/>
              <a:defRPr sz="4055"/>
            </a:lvl6pPr>
            <a:lvl7pPr marL="5562112" indent="0">
              <a:buNone/>
              <a:defRPr sz="4055"/>
            </a:lvl7pPr>
            <a:lvl8pPr marL="6489131" indent="0">
              <a:buNone/>
              <a:defRPr sz="4055"/>
            </a:lvl8pPr>
            <a:lvl9pPr marL="7416150" indent="0">
              <a:buNone/>
              <a:defRPr sz="405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068" y="7862411"/>
            <a:ext cx="5979766" cy="14566090"/>
          </a:xfrm>
        </p:spPr>
        <p:txBody>
          <a:bodyPr/>
          <a:lstStyle>
            <a:lvl1pPr marL="0" indent="0">
              <a:buNone/>
              <a:defRPr sz="3244"/>
            </a:lvl1pPr>
            <a:lvl2pPr marL="927019" indent="0">
              <a:buNone/>
              <a:defRPr sz="2839"/>
            </a:lvl2pPr>
            <a:lvl3pPr marL="1854037" indent="0">
              <a:buNone/>
              <a:defRPr sz="2433"/>
            </a:lvl3pPr>
            <a:lvl4pPr marL="2781056" indent="0">
              <a:buNone/>
              <a:defRPr sz="2028"/>
            </a:lvl4pPr>
            <a:lvl5pPr marL="3708075" indent="0">
              <a:buNone/>
              <a:defRPr sz="2028"/>
            </a:lvl5pPr>
            <a:lvl6pPr marL="4635094" indent="0">
              <a:buNone/>
              <a:defRPr sz="2028"/>
            </a:lvl6pPr>
            <a:lvl7pPr marL="5562112" indent="0">
              <a:buNone/>
              <a:defRPr sz="2028"/>
            </a:lvl7pPr>
            <a:lvl8pPr marL="6489131" indent="0">
              <a:buNone/>
              <a:defRPr sz="2028"/>
            </a:lvl8pPr>
            <a:lvl9pPr marL="7416150" indent="0">
              <a:buNone/>
              <a:defRPr sz="20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31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654" y="1395341"/>
            <a:ext cx="15991106" cy="506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54" y="6976677"/>
            <a:ext cx="15991106" cy="1662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4653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A120-8E45-48A7-96B0-1CBF28B75491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1512" y="24290974"/>
            <a:ext cx="6257389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94167" y="24290974"/>
            <a:ext cx="4171593" cy="1395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0E2F-1E75-48BE-AD5F-DAEE84DEA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02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54037" rtl="0" eaLnBrk="1" latinLnBrk="0" hangingPunct="1">
        <a:lnSpc>
          <a:spcPct val="90000"/>
        </a:lnSpc>
        <a:spcBef>
          <a:spcPct val="0"/>
        </a:spcBef>
        <a:buNone/>
        <a:defRPr kumimoji="1" sz="8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9" indent="-463509" algn="l" defTabSz="1854037" rtl="0" eaLnBrk="1" latinLnBrk="0" hangingPunct="1">
        <a:lnSpc>
          <a:spcPct val="90000"/>
        </a:lnSpc>
        <a:spcBef>
          <a:spcPts val="2028"/>
        </a:spcBef>
        <a:buFont typeface="Arial" panose="020B0604020202020204" pitchFamily="34" charset="0"/>
        <a:buChar char="•"/>
        <a:defRPr kumimoji="1" sz="5677" kern="1200">
          <a:solidFill>
            <a:schemeClr val="tx1"/>
          </a:solidFill>
          <a:latin typeface="+mn-lt"/>
          <a:ea typeface="+mn-ea"/>
          <a:cs typeface="+mn-cs"/>
        </a:defRPr>
      </a:lvl1pPr>
      <a:lvl2pPr marL="1390528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866" kern="1200">
          <a:solidFill>
            <a:schemeClr val="tx1"/>
          </a:solidFill>
          <a:latin typeface="+mn-lt"/>
          <a:ea typeface="+mn-ea"/>
          <a:cs typeface="+mn-cs"/>
        </a:defRPr>
      </a:lvl2pPr>
      <a:lvl3pPr marL="2317547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4055" kern="1200">
          <a:solidFill>
            <a:schemeClr val="tx1"/>
          </a:solidFill>
          <a:latin typeface="+mn-lt"/>
          <a:ea typeface="+mn-ea"/>
          <a:cs typeface="+mn-cs"/>
        </a:defRPr>
      </a:lvl3pPr>
      <a:lvl4pPr marL="3244566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4171584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5098603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6025622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952640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879659" indent="-463509" algn="l" defTabSz="1854037" rtl="0" eaLnBrk="1" latinLnBrk="0" hangingPunct="1">
        <a:lnSpc>
          <a:spcPct val="90000"/>
        </a:lnSpc>
        <a:spcBef>
          <a:spcPts val="1014"/>
        </a:spcBef>
        <a:buFont typeface="Arial" panose="020B0604020202020204" pitchFamily="34" charset="0"/>
        <a:buChar char="•"/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1pPr>
      <a:lvl2pPr marL="927019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2pPr>
      <a:lvl3pPr marL="1854037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3pPr>
      <a:lvl4pPr marL="2781056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4pPr>
      <a:lvl5pPr marL="3708075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5pPr>
      <a:lvl6pPr marL="4635094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6pPr>
      <a:lvl7pPr marL="5562112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7pPr>
      <a:lvl8pPr marL="6489131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8pPr>
      <a:lvl9pPr marL="7416150" algn="l" defTabSz="1854037" rtl="0" eaLnBrk="1" latinLnBrk="0" hangingPunct="1">
        <a:defRPr kumimoji="1" sz="3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093-951-020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6678F1E3-5A39-4990-BB63-20C3A720075B}"/>
              </a:ext>
            </a:extLst>
          </p:cNvPr>
          <p:cNvSpPr txBox="1"/>
          <p:nvPr/>
        </p:nvSpPr>
        <p:spPr>
          <a:xfrm>
            <a:off x="219765" y="22626676"/>
            <a:ext cx="1861074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【</a:t>
            </a: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予約及びお問い合わせ先</a:t>
            </a:r>
            <a:r>
              <a:rPr kumimoji="1"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】</a:t>
            </a:r>
          </a:p>
          <a:p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小倉南区役所 コミュニティ支援課　　　　　　</a:t>
            </a:r>
            <a:r>
              <a:rPr kumimoji="1"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  <a:hlinkClick r:id="rId3"/>
              </a:rPr>
              <a:t>TEL:093-951-0201</a:t>
            </a:r>
            <a:endParaRPr kumimoji="1" lang="en-US" altLang="ja-JP" sz="6000" b="1" dirty="0">
              <a:latin typeface="Meiryo UI" panose="020B0604030504040204" pitchFamily="50" charset="-128"/>
              <a:ea typeface="Meiryo UI" panose="020B0604030504040204" pitchFamily="50" charset="-128"/>
              <a:cs typeface="M+ 1c black" panose="020B0902020203020207" pitchFamily="50" charset="-128"/>
            </a:endParaRPr>
          </a:p>
          <a:p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又は小倉南図書館まで　</a:t>
            </a:r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　　　　　　　　</a:t>
            </a:r>
            <a:r>
              <a:rPr kumimoji="1"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  <a:hlinkClick r:id="rId3"/>
              </a:rPr>
              <a:t> TEL:093-952-4511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+ 1c black" panose="020B0902020203020207" pitchFamily="50" charset="-128"/>
            </a:endParaRPr>
          </a:p>
          <a:p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※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予約締切日：令和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7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年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6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月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13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日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(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金）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17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+ 1c black" panose="020B0902020203020207" pitchFamily="50" charset="-128"/>
              </a:rPr>
              <a:t>時までにお電話にてお申込みください。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B0ACB04-CEF9-4EB1-8AB0-BEFE74747482}"/>
              </a:ext>
            </a:extLst>
          </p:cNvPr>
          <p:cNvSpPr txBox="1"/>
          <p:nvPr/>
        </p:nvSpPr>
        <p:spPr>
          <a:xfrm>
            <a:off x="5558981" y="13709672"/>
            <a:ext cx="10100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小倉南図書館 </a:t>
            </a:r>
            <a:r>
              <a:rPr lang="en-US" altLang="ja-JP" sz="54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3</a:t>
            </a:r>
            <a:r>
              <a:rPr lang="ja-JP" altLang="en-US" sz="54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階セミナー室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5779F6A-F2D2-4F47-82EF-442B7B5C04C3}"/>
              </a:ext>
            </a:extLst>
          </p:cNvPr>
          <p:cNvSpPr txBox="1"/>
          <p:nvPr/>
        </p:nvSpPr>
        <p:spPr>
          <a:xfrm>
            <a:off x="4427764" y="15635372"/>
            <a:ext cx="82221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6/18</a:t>
            </a:r>
            <a:r>
              <a:rPr kumimoji="1" lang="en-US" altLang="ja-JP" sz="54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(</a:t>
            </a:r>
            <a:r>
              <a:rPr kumimoji="1" lang="ja-JP" altLang="en-US" sz="54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水</a:t>
            </a:r>
            <a:r>
              <a:rPr kumimoji="1" lang="en-US" altLang="ja-JP" sz="54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)</a:t>
            </a:r>
            <a:r>
              <a:rPr kumimoji="1" lang="ja-JP" altLang="en-US" sz="66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　</a:t>
            </a:r>
            <a:r>
              <a:rPr kumimoji="1" lang="en-US" altLang="ja-JP" sz="40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10:30</a:t>
            </a:r>
            <a:r>
              <a:rPr kumimoji="1" lang="ja-JP" altLang="en-US" sz="40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～</a:t>
            </a:r>
            <a:r>
              <a:rPr kumimoji="1" lang="en-US" altLang="ja-JP" sz="40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12:00</a:t>
            </a:r>
            <a:r>
              <a:rPr kumimoji="1" lang="ja-JP" altLang="en-US" sz="40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 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11B3B03-6DA4-48BC-B61E-91E948F91551}"/>
              </a:ext>
            </a:extLst>
          </p:cNvPr>
          <p:cNvSpPr txBox="1"/>
          <p:nvPr/>
        </p:nvSpPr>
        <p:spPr>
          <a:xfrm>
            <a:off x="4518180" y="17757190"/>
            <a:ext cx="13913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20</a:t>
            </a:r>
            <a:r>
              <a:rPr kumimoji="1" lang="ja-JP" altLang="en-US" sz="72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名　予約推奨</a:t>
            </a:r>
            <a:endParaRPr kumimoji="1" lang="en-US" altLang="ja-JP" sz="7200" b="1" dirty="0">
              <a:solidFill>
                <a:srgbClr val="19513A"/>
              </a:solidFill>
              <a:latin typeface="Meiryo UI" panose="020B0604030504040204" pitchFamily="50" charset="-128"/>
              <a:ea typeface="Meiryo UI" panose="020B0604030504040204" pitchFamily="50" charset="-128"/>
              <a:cs typeface="Rounded-L M+ 1c black" panose="020B0902020203020207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D4A51A-948C-8B08-9880-B042EE9F39BC}"/>
              </a:ext>
            </a:extLst>
          </p:cNvPr>
          <p:cNvSpPr txBox="1"/>
          <p:nvPr/>
        </p:nvSpPr>
        <p:spPr>
          <a:xfrm>
            <a:off x="2340864" y="21242159"/>
            <a:ext cx="9509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※</a:t>
            </a:r>
            <a:r>
              <a:rPr kumimoji="1" lang="ja-JP" altLang="en-US" sz="3600" b="1" dirty="0">
                <a:solidFill>
                  <a:srgbClr val="1951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Rounded-L M+ 1c black" panose="020B0902020203020207" pitchFamily="50" charset="-128"/>
              </a:rPr>
              <a:t>講座中は貸出機を使用します。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32F43DF-6D88-88AB-E773-6C1E1F271ECE}"/>
              </a:ext>
            </a:extLst>
          </p:cNvPr>
          <p:cNvSpPr/>
          <p:nvPr/>
        </p:nvSpPr>
        <p:spPr>
          <a:xfrm>
            <a:off x="1767840" y="17038320"/>
            <a:ext cx="15772675" cy="430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2A0F79-EA42-219D-9127-97FEEDEC09B4}"/>
              </a:ext>
            </a:extLst>
          </p:cNvPr>
          <p:cNvSpPr/>
          <p:nvPr/>
        </p:nvSpPr>
        <p:spPr>
          <a:xfrm>
            <a:off x="14356080" y="22250400"/>
            <a:ext cx="3505200" cy="213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9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67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三船 静香(SBB コンシューマ営業統括)</dc:creator>
  <cp:lastModifiedBy>日本施設協会 株式会社</cp:lastModifiedBy>
  <cp:revision>86</cp:revision>
  <cp:lastPrinted>2019-06-14T04:31:00Z</cp:lastPrinted>
  <dcterms:created xsi:type="dcterms:W3CDTF">2019-06-10T10:23:05Z</dcterms:created>
  <dcterms:modified xsi:type="dcterms:W3CDTF">2025-05-22T08:17:56Z</dcterms:modified>
</cp:coreProperties>
</file>